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30774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145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06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47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265672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04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21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60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17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463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415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0937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ramaforms.org/inscription-au-webinaire-lundi-05-juin-2023-de-19h-a-20h30-complications-ivg-les-malformation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81251" y="327735"/>
            <a:ext cx="7119258" cy="1959115"/>
          </a:xfrm>
        </p:spPr>
        <p:txBody>
          <a:bodyPr>
            <a:noAutofit/>
          </a:bodyPr>
          <a:lstStyle/>
          <a:p>
            <a:pPr algn="ctr"/>
            <a:r>
              <a:rPr lang="fr-FR" sz="3600" b="1" dirty="0" smtClean="0">
                <a:solidFill>
                  <a:schemeClr val="accent2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Webinaire</a:t>
            </a:r>
            <a:br>
              <a:rPr lang="fr-FR" sz="3600" b="1" dirty="0" smtClean="0">
                <a:solidFill>
                  <a:schemeClr val="accent2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sz="3600" b="1" dirty="0" smtClean="0">
                <a:solidFill>
                  <a:schemeClr val="accent2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Complication IVG : les malformations </a:t>
            </a:r>
            <a:r>
              <a:rPr lang="fr-FR" sz="3600" b="1" dirty="0" err="1" smtClean="0">
                <a:solidFill>
                  <a:schemeClr val="accent2">
                    <a:lumMod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artérioveineuses</a:t>
            </a:r>
            <a:endParaRPr lang="fr-FR" sz="3600" b="1" dirty="0">
              <a:solidFill>
                <a:schemeClr val="accent2">
                  <a:lumMod val="7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15686" y="2550109"/>
            <a:ext cx="6524171" cy="685800"/>
          </a:xfrm>
        </p:spPr>
        <p:txBody>
          <a:bodyPr>
            <a:noAutofit/>
          </a:bodyPr>
          <a:lstStyle/>
          <a:p>
            <a:r>
              <a:rPr lang="fr-FR" sz="2400" b="1" dirty="0" smtClean="0"/>
              <a:t>Lundi 5 juin 2023 de 19h00 à 20h30</a:t>
            </a:r>
            <a:endParaRPr lang="fr-FR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313970" y="4418431"/>
            <a:ext cx="8107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webinaire animé </a:t>
            </a:r>
            <a:r>
              <a:rPr lang="fr-FR" sz="2000" u="sng" dirty="0" smtClean="0"/>
              <a:t>par :</a:t>
            </a:r>
          </a:p>
          <a:p>
            <a:r>
              <a:rPr lang="fr-FR" sz="2000" dirty="0"/>
              <a:t>Anne </a:t>
            </a:r>
            <a:r>
              <a:rPr lang="fr-FR" sz="2000" dirty="0" smtClean="0"/>
              <a:t>ANGOTTI(Médecin échographiste - centre </a:t>
            </a:r>
            <a:r>
              <a:rPr lang="fr-FR" sz="2000" dirty="0"/>
              <a:t>de santé sexuelle GHM Grenoble )</a:t>
            </a:r>
          </a:p>
          <a:p>
            <a:r>
              <a:rPr lang="fr-FR" sz="2000" dirty="0"/>
              <a:t>Guillaume HINGRAI (Médecin CIVG - HFME </a:t>
            </a:r>
            <a:r>
              <a:rPr lang="fr-FR" sz="2000" dirty="0" smtClean="0"/>
              <a:t>Bron)</a:t>
            </a:r>
          </a:p>
          <a:p>
            <a:r>
              <a:rPr lang="fr-FR" sz="2000" dirty="0"/>
              <a:t>Marie SICOT (Médecin CIVG - HCE Grenoble)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383936" y="3324175"/>
            <a:ext cx="7811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Inscription gratuite mais obligatoire en cliquant</a:t>
            </a:r>
            <a:r>
              <a:rPr lang="fr-FR" sz="2400" dirty="0"/>
              <a:t> </a:t>
            </a:r>
            <a:r>
              <a:rPr lang="fr-FR" sz="2400" u="sng" dirty="0" smtClean="0">
                <a:solidFill>
                  <a:srgbClr val="FF0000"/>
                </a:solidFill>
                <a:hlinkClick r:id="rId2"/>
              </a:rPr>
              <a:t>ici</a:t>
            </a:r>
            <a:r>
              <a:rPr lang="fr-FR" sz="2400" dirty="0" smtClean="0"/>
              <a:t> ou en flashant le QR Code.</a:t>
            </a:r>
            <a:endParaRPr lang="fr-FR" sz="2000" i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408" y="1391592"/>
            <a:ext cx="1529018" cy="14794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765" y="3857625"/>
            <a:ext cx="1846744" cy="184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1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Cadrage</Template>
  <TotalTime>246</TotalTime>
  <Words>63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 Light</vt:lpstr>
      <vt:lpstr>Franklin Gothic Book</vt:lpstr>
      <vt:lpstr>Crop</vt:lpstr>
      <vt:lpstr>Webinaire Complication IVG : les malformations artérioveineuses</vt:lpstr>
    </vt:vector>
  </TitlesOfParts>
  <Company>CHU Grenoble Alpes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Webinaire sur les grossesses de localisation indéterminée</dc:title>
  <dc:creator>Glenat, Cyrielle</dc:creator>
  <cp:lastModifiedBy>Glenat, Cyrielle</cp:lastModifiedBy>
  <cp:revision>34</cp:revision>
  <cp:lastPrinted>2022-10-10T07:31:33Z</cp:lastPrinted>
  <dcterms:created xsi:type="dcterms:W3CDTF">2022-10-03T09:04:30Z</dcterms:created>
  <dcterms:modified xsi:type="dcterms:W3CDTF">2023-03-14T13:33:02Z</dcterms:modified>
</cp:coreProperties>
</file>